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59" r:id="rId4"/>
    <p:sldId id="257" r:id="rId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4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aseline="0">
                <a:solidFill>
                  <a:srgbClr val="FFC000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2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604283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25.1.2014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5135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25.1.2014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378549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25.1.2014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717136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527731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03674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25.1.2014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04722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25.1.2014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447331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25.1.2014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795582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25.1.2014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7077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25.1.2014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81023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25.1.2014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41826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354C67-D376-4AF3-A4FE-D21E08505F32}" type="datetimeFigureOut">
              <a:rPr lang="cs-CZ" smtClean="0"/>
              <a:t>25.1.2014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86856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C000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file:///C:\data\Sarka\DUMY\30\dum5\opakovani.xlsx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8822" y="5609192"/>
            <a:ext cx="5762625" cy="1114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šablona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1122" y="63832"/>
            <a:ext cx="6734175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Group 3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70019107"/>
              </p:ext>
            </p:extLst>
          </p:nvPr>
        </p:nvGraphicFramePr>
        <p:xfrm>
          <a:off x="1338110" y="1268760"/>
          <a:ext cx="6707187" cy="3647224"/>
        </p:xfrm>
        <a:graphic>
          <a:graphicData uri="http://schemas.openxmlformats.org/drawingml/2006/table">
            <a:tbl>
              <a:tblPr/>
              <a:tblGrid>
                <a:gridCol w="1912937"/>
                <a:gridCol w="4794250"/>
              </a:tblGrid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Číslo projektu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CZ.1.07/1.5.00/34.0029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Číslo materiálu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VY_32_INOVACE_30-05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164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Název školy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Střední průmyslová škola stavební,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České Budějovice, Resslova 2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Autor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Šárka Kostková</a:t>
                      </a:r>
                      <a:endParaRPr kumimoji="0" lang="cs-CZ" sz="12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Tematický celek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ICT pro první ročník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1271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Ročník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1.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4991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Datum tvorby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15. ledna 2013</a:t>
                      </a:r>
                      <a:endParaRPr kumimoji="0" lang="cs-CZ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829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Anotace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Opakovací test. Funkce vnořená když, podmíněné formátování, formátování buněk, ohraničení tabulky.</a:t>
                      </a:r>
                      <a:endParaRPr kumimoji="0" lang="cs-CZ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7938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Metodický pokyn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Vyučující buď dá žákům vypracovat celou tabulku, nebo jim může </a:t>
                      </a: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vstupní </a:t>
                      </a: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data připravit a uložit na sdílený disk.</a:t>
                      </a:r>
                      <a:endParaRPr kumimoji="0" lang="cs-CZ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8746">
                <a:tc gridSpan="2"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Pokud není uvedeno jinak, použitý materiál je z vlastních zdrojů autora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9333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Opakování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Formát buňky, ohraničení tabulky, funkce průměr, když, podmíněné formátování, řazení dat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62506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51520" y="260648"/>
            <a:ext cx="8229600" cy="6336704"/>
          </a:xfrm>
        </p:spPr>
        <p:txBody>
          <a:bodyPr>
            <a:normAutofit/>
          </a:bodyPr>
          <a:lstStyle/>
          <a:p>
            <a:r>
              <a:rPr lang="cs-CZ" sz="2400" dirty="0" smtClean="0"/>
              <a:t>Podle </a:t>
            </a:r>
            <a:r>
              <a:rPr lang="cs-CZ" sz="2400" dirty="0" smtClean="0">
                <a:hlinkClick r:id="rId2" action="ppaction://hlinkfile"/>
              </a:rPr>
              <a:t>předlohy</a:t>
            </a:r>
            <a:r>
              <a:rPr lang="cs-CZ" sz="2400" dirty="0" smtClean="0"/>
              <a:t> vypracujte tabulku</a:t>
            </a:r>
          </a:p>
          <a:p>
            <a:endParaRPr lang="cs-CZ" sz="2400" dirty="0"/>
          </a:p>
          <a:p>
            <a:r>
              <a:rPr lang="cs-CZ" sz="2400" dirty="0" smtClean="0"/>
              <a:t>Poslední sloupec je vypsán podle pravidel:</a:t>
            </a:r>
          </a:p>
          <a:p>
            <a:pPr marL="0" indent="0">
              <a:buNone/>
            </a:pPr>
            <a:r>
              <a:rPr lang="cs-CZ" sz="2400" dirty="0" smtClean="0"/>
              <a:t>Má-li student 70 a více procent úspěšnosti, smí ke zkoušce</a:t>
            </a:r>
          </a:p>
          <a:p>
            <a:pPr marL="0" indent="0">
              <a:buNone/>
            </a:pPr>
            <a:r>
              <a:rPr lang="cs-CZ" sz="2400" dirty="0" smtClean="0"/>
              <a:t>Má-li 50 až 69 procent úspěšnosti, bude psát opravný test</a:t>
            </a:r>
          </a:p>
          <a:p>
            <a:pPr marL="0" indent="0">
              <a:buNone/>
            </a:pPr>
            <a:r>
              <a:rPr lang="cs-CZ" sz="2400" dirty="0" smtClean="0"/>
              <a:t>Jinak ke zkoušce připuštěn není</a:t>
            </a:r>
          </a:p>
          <a:p>
            <a:pPr marL="0" indent="0">
              <a:buNone/>
            </a:pPr>
            <a:endParaRPr lang="cs-CZ" sz="2400" dirty="0"/>
          </a:p>
          <a:p>
            <a:r>
              <a:rPr lang="cs-CZ" sz="2400" dirty="0" smtClean="0"/>
              <a:t>Podmíněné formátování nastavte podle pravidel:</a:t>
            </a:r>
          </a:p>
          <a:p>
            <a:pPr marL="0" indent="0">
              <a:buNone/>
            </a:pPr>
            <a:r>
              <a:rPr lang="cs-CZ" sz="2400" dirty="0" smtClean="0"/>
              <a:t>Připuštěn(a) ke zkoušce – zelená barva</a:t>
            </a:r>
          </a:p>
          <a:p>
            <a:pPr marL="0" indent="0">
              <a:buNone/>
            </a:pPr>
            <a:r>
              <a:rPr lang="cs-CZ" sz="2400" dirty="0" smtClean="0"/>
              <a:t>Opravný test – oranžová barva</a:t>
            </a:r>
          </a:p>
          <a:p>
            <a:pPr marL="0" indent="0">
              <a:buNone/>
            </a:pPr>
            <a:r>
              <a:rPr lang="cs-CZ" sz="2400" dirty="0" smtClean="0"/>
              <a:t>Nepřipuštěn(a) ke zkoušce – červená barva</a:t>
            </a:r>
          </a:p>
          <a:p>
            <a:pPr marL="0" indent="0">
              <a:buNone/>
            </a:pPr>
            <a:endParaRPr lang="cs-CZ" sz="2400" dirty="0"/>
          </a:p>
          <a:p>
            <a:r>
              <a:rPr lang="cs-CZ" sz="2400" dirty="0" smtClean="0"/>
              <a:t>Tabulku zkopírujte a data seřaďte podle úspěšnosti a dále podle abecedy</a:t>
            </a:r>
          </a:p>
        </p:txBody>
      </p:sp>
    </p:spTree>
    <p:extLst>
      <p:ext uri="{BB962C8B-B14F-4D97-AF65-F5344CB8AC3E}">
        <p14:creationId xmlns:p14="http://schemas.microsoft.com/office/powerpoint/2010/main" val="35796988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692696"/>
            <a:ext cx="8229600" cy="5373216"/>
          </a:xfrm>
        </p:spPr>
        <p:txBody>
          <a:bodyPr>
            <a:normAutofit/>
          </a:bodyPr>
          <a:lstStyle/>
          <a:p>
            <a:r>
              <a:rPr lang="cs-CZ" sz="2400" dirty="0" smtClean="0"/>
              <a:t>Při tvorbě </a:t>
            </a:r>
            <a:r>
              <a:rPr lang="cs-CZ" sz="2400" dirty="0" err="1" smtClean="0"/>
              <a:t>DUMu</a:t>
            </a:r>
            <a:r>
              <a:rPr lang="cs-CZ" sz="2400" dirty="0" smtClean="0"/>
              <a:t> byly použity pouze materiály autora</a:t>
            </a:r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val="1529323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šablona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šablona</Template>
  <TotalTime>24</TotalTime>
  <Words>183</Words>
  <Application>Microsoft Office PowerPoint</Application>
  <PresentationFormat>Předvádění na obrazovce (4:3)</PresentationFormat>
  <Paragraphs>36</Paragraphs>
  <Slides>4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4</vt:i4>
      </vt:variant>
    </vt:vector>
  </HeadingPairs>
  <TitlesOfParts>
    <vt:vector size="5" baseType="lpstr">
      <vt:lpstr>šablona</vt:lpstr>
      <vt:lpstr>Prezentace aplikace PowerPoint</vt:lpstr>
      <vt:lpstr>Opakování</vt:lpstr>
      <vt:lpstr>Prezentace aplikace PowerPoint</vt:lpstr>
      <vt:lpstr>Prezentace aplikace PowerPoint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kantor</dc:creator>
  <cp:lastModifiedBy>kantor</cp:lastModifiedBy>
  <cp:revision>4</cp:revision>
  <dcterms:created xsi:type="dcterms:W3CDTF">2013-11-24T20:21:13Z</dcterms:created>
  <dcterms:modified xsi:type="dcterms:W3CDTF">2014-01-25T17:49:07Z</dcterms:modified>
</cp:coreProperties>
</file>